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72" r:id="rId3"/>
    <p:sldId id="273" r:id="rId4"/>
    <p:sldId id="279" r:id="rId5"/>
    <p:sldId id="260" r:id="rId6"/>
    <p:sldId id="283" r:id="rId7"/>
    <p:sldId id="281" r:id="rId8"/>
    <p:sldId id="280" r:id="rId9"/>
    <p:sldId id="262" r:id="rId10"/>
    <p:sldId id="284" r:id="rId11"/>
    <p:sldId id="285" r:id="rId12"/>
    <p:sldId id="263" r:id="rId13"/>
    <p:sldId id="274" r:id="rId14"/>
    <p:sldId id="276" r:id="rId15"/>
    <p:sldId id="270" r:id="rId16"/>
    <p:sldId id="267" r:id="rId17"/>
    <p:sldId id="282" r:id="rId18"/>
    <p:sldId id="286" r:id="rId19"/>
    <p:sldId id="287" r:id="rId20"/>
    <p:sldId id="261" r:id="rId21"/>
    <p:sldId id="268" r:id="rId22"/>
    <p:sldId id="277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5F9"/>
    <a:srgbClr val="ADFF9F"/>
    <a:srgbClr val="5AD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A06D8-A2F0-4CF9-B40D-A3BBF99C5FCC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22B29-E279-434C-98D4-F33869E8F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4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05D95-24EC-466C-9591-A641A9B51C4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22B29-E279-434C-98D4-F33869E8F5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2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B436065-5365-42EF-BB93-F5A8B0A441F9}" type="datetimeFigureOut">
              <a:rPr lang="ru-RU" smtClean="0"/>
              <a:t>29.11.2019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11C014E-B118-4FB1-B046-D55AAF4FA76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5301208"/>
            <a:ext cx="5853034" cy="882119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Никитина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Дарья, учащаяся 8 класса</a:t>
            </a:r>
          </a:p>
          <a:p>
            <a:pPr algn="l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 Никитина Ю.Ю.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7272" y="341865"/>
            <a:ext cx="42370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МКОУ «КСОШ №2»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334578" cy="428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38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9217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FF0000"/>
                </a:solidFill>
              </a:rPr>
              <a:t>От чего стоит отказаться подростку во имя сохранения здоровья и правильного формирования систем организма и сохранения красивой фигуры?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412776"/>
            <a:ext cx="4464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Сладкие газировки. Состав лимонадов не содержит ни единого полезного компонента, кроме воды. Сахар, красители, газ, эссенции и так далее — всё это наносит вред растущему организму. </a:t>
            </a:r>
            <a:endParaRPr lang="ru-RU" dirty="0" smtClean="0"/>
          </a:p>
          <a:p>
            <a:pPr algn="just"/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dirty="0" smtClean="0"/>
              <a:t>А </a:t>
            </a:r>
            <a:r>
              <a:rPr lang="ru-RU" dirty="0"/>
              <a:t>если речь идёт о напитках-энергетиках, стоит ещё добавить об опасности, которую несут стимуляторы — кофеин, таурин и пр.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42" y="1045382"/>
            <a:ext cx="4132538" cy="2755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 descr="https://mport.ua/i/11/01/23/0/1101230/image_main/3a715afc09857bf7f8f8ea7b5acb262c-resize_crop_1Xquality_100Xallow_enlarge_0Xw_0Xh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http://energynews.su/uploads/posts/2016-03/14570088122energetiki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42" y="3800407"/>
            <a:ext cx="4182348" cy="279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02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192" y="43683"/>
            <a:ext cx="424847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Искусственные покупные соки. Только свежевыжатый сок! И никак иначе. Покупные коробочные соки — это суррогат. В них мало натуральных ингредиентов, есть красители, консерванты, подсластители.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endParaRPr lang="ru-RU" dirty="0" smtClean="0"/>
          </a:p>
          <a:p>
            <a:pPr algn="just"/>
            <a:r>
              <a:rPr lang="ru-RU" dirty="0" err="1" smtClean="0"/>
              <a:t>Фастфуд</a:t>
            </a:r>
            <a:r>
              <a:rPr lang="ru-RU" dirty="0"/>
              <a:t>. Конечно, чего может быть проще, чем купить гамбургер, чипсы, картофель фри на обед во время перерыва в течение учебного дня</a:t>
            </a:r>
            <a:r>
              <a:rPr lang="ru-RU" dirty="0" smtClean="0"/>
              <a:t>?</a:t>
            </a:r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 </a:t>
            </a:r>
            <a:r>
              <a:rPr lang="ru-RU" dirty="0"/>
              <a:t>Все варианты быстрой еды насыщают, утоляют чувство голода надолго. Но канцерогены, жиры и прочие компоненты, входящие в состав </a:t>
            </a:r>
            <a:r>
              <a:rPr lang="ru-RU" dirty="0" err="1"/>
              <a:t>фастфуда</a:t>
            </a:r>
            <a:r>
              <a:rPr lang="ru-RU" dirty="0"/>
              <a:t>, настолько вредны для человеческого здоровья, что есть их — это просто преступление против собственного организма!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9464"/>
            <a:ext cx="4536504" cy="225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https://img2.freepng.ru/20180418/wte/kisspng-hamburger-veggie-burger-fast-food-hot-dog-clip-art-fat-chef-5ad7a1328d8e87.303784001524080946579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img2.freepng.ru/20180418/wte/kisspng-hamburger-veggie-burger-fast-food-hot-dog-clip-art-fat-chef-5ad7a1328d8e87.303784001524080946579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84" y="2999059"/>
            <a:ext cx="46445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15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9036496" cy="210934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4) Сахар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сладости. Конфеты, шоколад, пирожные, мороженное — это очень вкусно? Почитайте состав сладостей, которыми завалены сегодня полки магазинов! Из ценного в них один сахар, который в избытке наносит колоссальный вред организму. Остальные компоненты, такие как пальмовое масло, красители, загустители, усилители вкуса, — это практически яд для подростка. Да и взрослому, сформировавшемуся человеку эти продукты ни к чему. Заработать сахарный диабет, усилить гормональный дисбаланс и получить все «прелести» в виде обильного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акне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легко, питаясь современными «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вкусняшками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46932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5) Жирная, жареная пища. Жареная пища с хрустящей корочкой только кажется такой аппетитной и вкусной. Употребление жареных продуктов в пищу — прямая угроза здоровью ЖКТ. Избыток жиров в рационе приводит к классическим проблемам с весом.</a:t>
            </a:r>
            <a:endParaRPr lang="ru-RU" dirty="0"/>
          </a:p>
        </p:txBody>
      </p:sp>
      <p:sp>
        <p:nvSpPr>
          <p:cNvPr id="8" name="AutoShape 8" descr="https://s1.1zoom.me/b4946/790/Sweets_Candy_Many_516414_2048x115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0" y="2924943"/>
            <a:ext cx="4406732" cy="247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19450"/>
            <a:ext cx="4248472" cy="248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9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062912" cy="250983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6000" dirty="0" smtClean="0"/>
              <a:t>Физкультура тела в формировании ЗОЖ</a:t>
            </a:r>
            <a:endParaRPr lang="ru-RU" sz="6000" dirty="0"/>
          </a:p>
        </p:txBody>
      </p:sp>
      <p:pic>
        <p:nvPicPr>
          <p:cNvPr id="6" name="Рисунок 5" descr="Wikinews_Spor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356" y="3786190"/>
            <a:ext cx="5704012" cy="25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20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Физические упражнения формируют хорошую фигуру и улучшают цвет лица, повышают самооценку и формируют крепкие мышцы и кости, повышают сопротивляемость болезням, укрепляют иммунную систему, снимают стресс, улучшают деятельность мозга, снимают усталость и нервное напряжение, способствуют пищеварению и вызывают аппетит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/>
              <a:t>4 часа — это минимально необходимый объем суточной физической активности человека. Если же человек малоподвижен, он уязвим перед многими болезнями.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8" y="3423104"/>
            <a:ext cx="4139952" cy="263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32" y="3425821"/>
            <a:ext cx="3888432" cy="263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302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6920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Йога — верный ориентир!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07886"/>
            <a:ext cx="47525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BBA5F9"/>
                </a:solidFill>
              </a:rPr>
              <a:t> </a:t>
            </a:r>
            <a:r>
              <a:rPr lang="ru-RU" sz="2000" dirty="0"/>
              <a:t>Желая стать на путь саморазвития и оздоровления духа и тела, правильным будет выбрать ориентир. Йога — это одно из тех направлений, которое поможет убрать из жизни всё лишнее и найти ответы на все вопросы, связанные с выстраиванием здорового образа </a:t>
            </a:r>
            <a:r>
              <a:rPr lang="ru-RU" sz="2000" dirty="0" smtClean="0"/>
              <a:t>жизни</a:t>
            </a:r>
            <a:endParaRPr lang="ru-RU" sz="2000" dirty="0"/>
          </a:p>
          <a:p>
            <a:pPr algn="just"/>
            <a:r>
              <a:rPr lang="ru-RU" sz="2000" dirty="0" smtClean="0"/>
              <a:t>. </a:t>
            </a:r>
            <a:r>
              <a:rPr lang="ru-RU" sz="2000" dirty="0"/>
              <a:t>Ведь это и гимнастика для тела, и медитативные практики для оздоровления духа, работы с сознанием, расширения способностей, </a:t>
            </a:r>
            <a:r>
              <a:rPr lang="ru-RU" sz="2000" dirty="0" smtClean="0"/>
              <a:t>дыхательные</a:t>
            </a:r>
          </a:p>
          <a:p>
            <a:pPr algn="just"/>
            <a:r>
              <a:rPr lang="ru-RU" sz="2000" dirty="0" smtClean="0"/>
              <a:t>упражнения </a:t>
            </a:r>
            <a:r>
              <a:rPr lang="ru-RU" sz="2000" dirty="0"/>
              <a:t>для стабилизации основных функций собственного организма и избавления от ненужных потоков.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08302"/>
            <a:ext cx="4067944" cy="5431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92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03" y="0"/>
            <a:ext cx="9370315" cy="754437"/>
          </a:xfrm>
        </p:spPr>
        <p:txBody>
          <a:bodyPr/>
          <a:lstStyle/>
          <a:p>
            <a:r>
              <a:rPr lang="ru-RU" sz="3600" dirty="0">
                <a:solidFill>
                  <a:srgbClr val="BBA5F9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Правильный режим дня и недели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66" y="1412776"/>
            <a:ext cx="4161494" cy="2619672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rgbClr val="BBA5F9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Режим дня, выверенный и правильно сформированный — это важная составляющая здорового и правильного образа жизни. Жить здорово и хорошо получится только воспитав в себе самодисциплину. Нельзя жить праздно, позволять себе «разболтанность», необязательность, безответственность. Также важно разграничивать приоритеты. Режим буднего дня должен отличаться от схемы проведения выходного и праздника. 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just"/>
            <a:endParaRPr lang="ru-RU" sz="1400" dirty="0">
              <a:solidFill>
                <a:schemeClr val="tx1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Только </a:t>
            </a:r>
            <a:r>
              <a:rPr lang="ru-RU" sz="1400" dirty="0">
                <a:solidFill>
                  <a:schemeClr val="tx1"/>
                </a:solidFill>
              </a:rPr>
              <a:t>соблюдая правила здорового образа мыслей, полезного питания, верного распорядка дня, можно достичь вершин самосовершенствования.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770107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332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. 2"/>
          <p:cNvSpPr>
            <a:spLocks noGrp="1" noChangeArrowheads="1"/>
          </p:cNvSpPr>
          <p:nvPr>
            <p:ph type="title"/>
          </p:nvPr>
        </p:nvSpPr>
        <p:spPr>
          <a:xfrm>
            <a:off x="285720" y="642918"/>
            <a:ext cx="8750776" cy="84186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Пагубные привычки вредящие нашему здоровью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420205" cy="4815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805586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1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540"/>
            <a:ext cx="9252520" cy="686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719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449" y="116632"/>
            <a:ext cx="835821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 smtClean="0">
                <a:solidFill>
                  <a:srgbClr val="FF0000"/>
                </a:solidFill>
              </a:rPr>
              <a:t>Здоровье</a:t>
            </a:r>
            <a:r>
              <a:rPr lang="ru-RU" sz="2800" dirty="0" smtClean="0"/>
              <a:t> </a:t>
            </a:r>
            <a:r>
              <a:rPr lang="ru-RU" sz="2400" dirty="0" smtClean="0"/>
              <a:t>– это бесценный дар, которым наделяет человека природа. И только от нас , от нашего образа жизни зависит то, каким оно будет на протяжении всей жизни . Без здоровья очень трудно сделать жизнь интересной и счастливой. Здоровье — это красиво. Быть здоровым — модно. Но в жизни каждого человека есть слабости, которые нужно преодолевать. Курение, алкоголизм, наркомания – это пороки, которые наказываются потерей здоровья! И очень важно, что тем раньше осознаешь, тем лучше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 descr="Zdoro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214818"/>
            <a:ext cx="8429652" cy="24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4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92" y="116632"/>
            <a:ext cx="9290636" cy="1008112"/>
          </a:xfrm>
        </p:spPr>
        <p:txBody>
          <a:bodyPr/>
          <a:lstStyle/>
          <a:p>
            <a:r>
              <a:rPr lang="ru-RU" sz="3200" dirty="0">
                <a:solidFill>
                  <a:srgbClr val="BBA5F9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Как вести здоровый образ жизни </a:t>
            </a:r>
            <a:r>
              <a:rPr lang="ru-RU" sz="3200" dirty="0" smtClean="0">
                <a:solidFill>
                  <a:schemeClr val="tx1"/>
                </a:solidFill>
              </a:rPr>
              <a:t>подростку?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349595"/>
            <a:ext cx="4636594" cy="5498045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BBA5F9"/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</a:rPr>
              <a:t>Брать ориентир на здоровый образ жизни и правильный образ мыслей следует смолоду! </a:t>
            </a:r>
            <a:endParaRPr lang="ru-RU" sz="1500" dirty="0" smtClean="0">
              <a:solidFill>
                <a:schemeClr val="tx1"/>
              </a:solidFill>
            </a:endParaRPr>
          </a:p>
          <a:p>
            <a:pPr algn="just"/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 smtClean="0">
                <a:solidFill>
                  <a:schemeClr val="tx1"/>
                </a:solidFill>
              </a:rPr>
              <a:t>В </a:t>
            </a:r>
            <a:r>
              <a:rPr lang="ru-RU" sz="1500" dirty="0">
                <a:solidFill>
                  <a:schemeClr val="tx1"/>
                </a:solidFill>
              </a:rPr>
              <a:t>период формирования личности, созревания организма, проще всего заложить верные привычки. </a:t>
            </a:r>
            <a:endParaRPr lang="ru-RU" sz="1500" dirty="0" smtClean="0">
              <a:solidFill>
                <a:schemeClr val="tx1"/>
              </a:solidFill>
            </a:endParaRPr>
          </a:p>
          <a:p>
            <a:pPr algn="just"/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 smtClean="0">
                <a:solidFill>
                  <a:schemeClr val="tx1"/>
                </a:solidFill>
              </a:rPr>
              <a:t>Это </a:t>
            </a:r>
            <a:r>
              <a:rPr lang="ru-RU" sz="1500" dirty="0">
                <a:solidFill>
                  <a:schemeClr val="tx1"/>
                </a:solidFill>
              </a:rPr>
              <a:t>будет крепкая база, которая не позволит в будущем серьёзно отклониться от заданных ориентиров. </a:t>
            </a:r>
            <a:endParaRPr lang="ru-RU" sz="1500" dirty="0" smtClean="0">
              <a:solidFill>
                <a:schemeClr val="tx1"/>
              </a:solidFill>
            </a:endParaRPr>
          </a:p>
          <a:p>
            <a:pPr algn="just"/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 smtClean="0">
                <a:solidFill>
                  <a:schemeClr val="tx1"/>
                </a:solidFill>
              </a:rPr>
              <a:t>Ведь</a:t>
            </a:r>
            <a:r>
              <a:rPr lang="ru-RU" sz="1500" dirty="0">
                <a:solidFill>
                  <a:schemeClr val="tx1"/>
                </a:solidFill>
              </a:rPr>
              <a:t>, как известно, привычки, заложенные смолоду, оказывают влияние на всю последующую жизнь.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88959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22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15416"/>
            <a:ext cx="8964488" cy="953228"/>
          </a:xfrm>
        </p:spPr>
        <p:txBody>
          <a:bodyPr/>
          <a:lstStyle/>
          <a:p>
            <a:r>
              <a:rPr lang="ru-RU" sz="3200" dirty="0">
                <a:solidFill>
                  <a:srgbClr val="BBA5F9"/>
                </a:solidFill>
              </a:rPr>
              <a:t> </a:t>
            </a:r>
            <a:r>
              <a:rPr lang="ru-RU" sz="3200" dirty="0">
                <a:solidFill>
                  <a:schemeClr val="tx1"/>
                </a:solidFill>
              </a:rPr>
              <a:t>Зачем нужен правильный образ жизни?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15378" y="809328"/>
            <a:ext cx="4328622" cy="6048672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</a:rPr>
              <a:t>Становясь на путь здоровья и формируя правильные повседневные привычки, важно понимать, что глобальная цель — это не только сохранение здоровья физического тела. </a:t>
            </a:r>
            <a:r>
              <a:rPr lang="ru-RU" sz="2000" dirty="0">
                <a:solidFill>
                  <a:schemeClr val="tx1"/>
                </a:solidFill>
              </a:rPr>
              <a:t>Нельзя безответственно относиться к своему образу жизни ещё и потому, что от этого зависит, кем будет человек в </a:t>
            </a:r>
            <a:r>
              <a:rPr lang="ru-RU" sz="2000" dirty="0" smtClean="0">
                <a:solidFill>
                  <a:schemeClr val="tx1"/>
                </a:solidFill>
              </a:rPr>
              <a:t>будущем. И </a:t>
            </a:r>
            <a:r>
              <a:rPr lang="ru-RU" sz="2000" dirty="0">
                <a:solidFill>
                  <a:schemeClr val="tx1"/>
                </a:solidFill>
              </a:rPr>
              <a:t>это важно помнить, осознавать, учитывать, выбирая свой путь и направление своих поступков. </a:t>
            </a:r>
          </a:p>
          <a:p>
            <a:pPr algn="just"/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077" name="Picture 5" descr="http://nibler.ru/uploads/users/2013-03-09/begat-polezno-pochemu-eto-interesno-poznavatelno-kartinki_2997465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908720"/>
            <a:ext cx="4762694" cy="52701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75"/>
            <a:ext cx="9252520" cy="686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9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3" y="3933056"/>
            <a:ext cx="8964487" cy="552068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BBA5F9"/>
                </a:solidFill>
              </a:rPr>
              <a:t> </a:t>
            </a:r>
            <a:endParaRPr lang="ru-RU" sz="2400" dirty="0">
              <a:solidFill>
                <a:srgbClr val="BBA5F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4062" y="5966931"/>
            <a:ext cx="784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725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89297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FF0000"/>
                </a:solidFill>
              </a:rPr>
              <a:t>Здоровый образ жизни (ЗОЖ) – </a:t>
            </a:r>
            <a:r>
              <a:rPr lang="ru-RU" sz="2000" i="1" dirty="0" smtClean="0">
                <a:solidFill>
                  <a:schemeClr val="tx1">
                    <a:lumMod val="95000"/>
                  </a:schemeClr>
                </a:solidFill>
              </a:rPr>
              <a:t>это образ жизни, основанный на принципах нравственности, рационально организованный, активный, трудовой, закаливающий и, в то же время, защищающий от неблагоприятных воздействий окружающей среды, позволяющий до глубокой старости сохранять нравственное, психическое и физическое здоровье.</a:t>
            </a:r>
            <a:endParaRPr lang="ru-RU" sz="2000" i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68596"/>
            <a:ext cx="6038160" cy="4332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55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357166"/>
            <a:ext cx="83045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ЗОЖ включает в себя</a:t>
            </a:r>
            <a:endParaRPr lang="ru-RU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76" y="1465162"/>
            <a:ext cx="70009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2"/>
              </a:buBlip>
            </a:pPr>
            <a:r>
              <a:rPr lang="ru-RU" sz="3200" dirty="0" smtClean="0"/>
              <a:t> подвижный образ жизни;</a:t>
            </a:r>
          </a:p>
          <a:p>
            <a:pPr lvl="0">
              <a:buBlip>
                <a:blip r:embed="rId2"/>
              </a:buBlip>
            </a:pPr>
            <a:r>
              <a:rPr lang="ru-RU" sz="3200" dirty="0" smtClean="0"/>
              <a:t> крепкую семью, успешную работу;</a:t>
            </a:r>
          </a:p>
          <a:p>
            <a:pPr lvl="0">
              <a:buBlip>
                <a:blip r:embed="rId2"/>
              </a:buBlip>
            </a:pPr>
            <a:r>
              <a:rPr lang="ru-RU" sz="3200" dirty="0" smtClean="0"/>
              <a:t> хорошую гигиену;</a:t>
            </a:r>
          </a:p>
          <a:p>
            <a:pPr lvl="0">
              <a:buBlip>
                <a:blip r:embed="rId2"/>
              </a:buBlip>
            </a:pPr>
            <a:r>
              <a:rPr lang="ru-RU" sz="3200" dirty="0" smtClean="0"/>
              <a:t> здоровый сон</a:t>
            </a:r>
            <a:r>
              <a:rPr lang="en-US" sz="3200" dirty="0" smtClean="0"/>
              <a:t>;</a:t>
            </a:r>
            <a:endParaRPr lang="ru-RU" sz="3200" dirty="0" smtClean="0"/>
          </a:p>
          <a:p>
            <a:pPr lvl="0">
              <a:buBlip>
                <a:blip r:embed="rId2"/>
              </a:buBlip>
            </a:pPr>
            <a:r>
              <a:rPr lang="ru-RU" sz="3200" dirty="0" smtClean="0"/>
              <a:t> правильное питание;</a:t>
            </a:r>
          </a:p>
          <a:p>
            <a:pPr lvl="0">
              <a:buBlip>
                <a:blip r:embed="rId2"/>
              </a:buBlip>
            </a:pPr>
            <a:r>
              <a:rPr lang="ru-RU" sz="3200" dirty="0" smtClean="0"/>
              <a:t> отказ от любых вредных привычек;</a:t>
            </a:r>
          </a:p>
          <a:p>
            <a:pPr lvl="0">
              <a:buBlip>
                <a:blip r:embed="rId2"/>
              </a:buBlip>
            </a:pPr>
            <a:r>
              <a:rPr lang="ru-RU" sz="3200" dirty="0" smtClean="0"/>
              <a:t> правильное сексуальное поведение;</a:t>
            </a:r>
          </a:p>
          <a:p>
            <a:pPr>
              <a:buBlip>
                <a:blip r:embed="rId2"/>
              </a:buBlip>
            </a:pPr>
            <a:r>
              <a:rPr lang="ru-RU" sz="3200" dirty="0" smtClean="0"/>
              <a:t> закаливание. </a:t>
            </a:r>
            <a:br>
              <a:rPr lang="ru-RU" sz="3200" dirty="0" smtClean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2869855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5849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Как вести здоровый образ жизни в современной </a:t>
            </a:r>
            <a:r>
              <a:rPr lang="ru-RU" dirty="0" smtClean="0">
                <a:solidFill>
                  <a:schemeClr val="tx1"/>
                </a:solidFill>
              </a:rPr>
              <a:t>реальности 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915" y="1772816"/>
            <a:ext cx="4017085" cy="48947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048654"/>
            <a:ext cx="5739114" cy="525658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endParaRPr lang="ru-RU" sz="1800" dirty="0"/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3200" dirty="0" smtClean="0">
                <a:solidFill>
                  <a:schemeClr val="tx1"/>
                </a:solidFill>
              </a:rPr>
              <a:t>  </a:t>
            </a:r>
            <a:r>
              <a:rPr lang="ru-RU" sz="3200" dirty="0">
                <a:solidFill>
                  <a:schemeClr val="tx1"/>
                </a:solidFill>
              </a:rPr>
              <a:t>правильное питание,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физкультура </a:t>
            </a:r>
            <a:r>
              <a:rPr lang="ru-RU" sz="3200" dirty="0">
                <a:solidFill>
                  <a:schemeClr val="tx1"/>
                </a:solidFill>
              </a:rPr>
              <a:t>тела,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выверенный </a:t>
            </a:r>
            <a:r>
              <a:rPr lang="ru-RU" sz="3200" dirty="0">
                <a:solidFill>
                  <a:schemeClr val="tx1"/>
                </a:solidFill>
              </a:rPr>
              <a:t>распорядок </a:t>
            </a:r>
            <a:r>
              <a:rPr lang="ru-RU" sz="3200" dirty="0" smtClean="0">
                <a:solidFill>
                  <a:schemeClr val="tx1"/>
                </a:solidFill>
              </a:rPr>
              <a:t>дня</a:t>
            </a:r>
            <a:r>
              <a:rPr lang="ru-RU" sz="3200" dirty="0">
                <a:solidFill>
                  <a:schemeClr val="tx1"/>
                </a:solidFill>
              </a:rPr>
              <a:t>,</a:t>
            </a:r>
            <a:endParaRPr lang="ru-RU" sz="3200" dirty="0">
              <a:solidFill>
                <a:schemeClr val="tx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3200" dirty="0" smtClean="0">
                <a:solidFill>
                  <a:schemeClr val="tx1"/>
                </a:solidFill>
              </a:rPr>
              <a:t>отказ </a:t>
            </a:r>
            <a:r>
              <a:rPr lang="ru-RU" sz="3200" dirty="0">
                <a:solidFill>
                  <a:schemeClr val="tx1"/>
                </a:solidFill>
              </a:rPr>
              <a:t>от вредных пристрастий.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4076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чём заключается польза образа жизни? База этого принципа состоит из нескольких ключевых моментов: 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744416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474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649" y="521724"/>
            <a:ext cx="4176464" cy="2088232"/>
          </a:xfrm>
        </p:spPr>
        <p:txBody>
          <a:bodyPr/>
          <a:lstStyle/>
          <a:p>
            <a:r>
              <a:rPr lang="ru-RU" dirty="0"/>
              <a:t>Еда – это строительный материал, нужный нашему организму для энергии, для обновления клеток.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525" y="3356992"/>
            <a:ext cx="4320480" cy="2607643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Именно питание влияет на наше настроение, энергию, продолжительность жизни. Известно, что наши интеллектуальные способности тоже зависят от того, что мы едим. 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" y="-4644"/>
            <a:ext cx="4525124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C:\Users\adm\Downloads\iFj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49" y="3356992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7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>
            <a:spLocks noGrp="1"/>
          </p:cNvSpPr>
          <p:nvPr>
            <p:ph sz="quarter" idx="1"/>
          </p:nvPr>
        </p:nvSpPr>
        <p:spPr>
          <a:xfrm>
            <a:off x="126208" y="642938"/>
            <a:ext cx="4357687" cy="5715000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3200" dirty="0" smtClean="0"/>
              <a:t>	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наилучшими физиологическими нормами питания понимаются такие нормы, которые у взрослого полностью покрывают все траты организма, а у детей обеспечивают, кроме того, потребности роста и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развития.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AutoShape 2" descr="http://img1.liveinternet.ru/images/attach/c/1/61/763/61763858_1279650931_ist2_4664480healthyfoodandbody.jpg"/>
          <p:cNvSpPr>
            <a:spLocks noChangeAspect="1" noChangeArrowheads="1"/>
          </p:cNvSpPr>
          <p:nvPr/>
        </p:nvSpPr>
        <p:spPr bwMode="auto">
          <a:xfrm>
            <a:off x="155575" y="-1736725"/>
            <a:ext cx="30194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Century Schoolbook" pitchFamily="18" charset="0"/>
            </a:endParaRPr>
          </a:p>
        </p:txBody>
      </p:sp>
      <p:pic>
        <p:nvPicPr>
          <p:cNvPr id="12292" name="imgb" descr="http://img1.liveinternet.ru/images/attach/c/1/61/763/61763858_1279650931_ist2_4664480healthyfoodandbo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42938"/>
            <a:ext cx="3714750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94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40105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Заболевания связанные с неправильным питанием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           1</a:t>
            </a:r>
            <a:r>
              <a:rPr lang="ru-RU" dirty="0"/>
              <a:t>.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Ожирение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3887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4038" y="1817688"/>
            <a:ext cx="25222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2.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Сахарный диабет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7400" y="1817688"/>
            <a:ext cx="2808288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3. Язва и гастрит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94038" y="2481263"/>
            <a:ext cx="50720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4. Сердечно-сосудистые заболевания</a:t>
            </a:r>
          </a:p>
        </p:txBody>
      </p:sp>
      <p:sp>
        <p:nvSpPr>
          <p:cNvPr id="23560" name="Прямоугольник 6"/>
          <p:cNvSpPr>
            <a:spLocks noChangeArrowheads="1"/>
          </p:cNvSpPr>
          <p:nvPr/>
        </p:nvSpPr>
        <p:spPr bwMode="auto">
          <a:xfrm>
            <a:off x="4284663" y="5084763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latin typeface="Century Schoolbook" pitchFamily="18" charset="0"/>
              </a:rPr>
              <a:t>5</a:t>
            </a:r>
            <a:r>
              <a:rPr lang="ru-RU" dirty="0">
                <a:cs typeface="Arial" charset="0"/>
              </a:rPr>
              <a:t>. </a:t>
            </a:r>
            <a:r>
              <a:rPr lang="ru-RU" b="1" dirty="0">
                <a:cs typeface="Arial" charset="0"/>
              </a:rPr>
              <a:t>Почечная недостаточность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32363" y="3724275"/>
            <a:ext cx="23749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Булимия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16463" y="4492625"/>
            <a:ext cx="3735387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7.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Анорексия и дистрофия</a:t>
            </a:r>
            <a:r>
              <a:rPr lang="ru-RU" b="1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06825" y="3244850"/>
            <a:ext cx="181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Дистрофия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4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22" y="0"/>
            <a:ext cx="7930155" cy="1258493"/>
          </a:xfrm>
        </p:spPr>
        <p:txBody>
          <a:bodyPr/>
          <a:lstStyle/>
          <a:p>
            <a:r>
              <a:rPr lang="ru-RU" dirty="0">
                <a:solidFill>
                  <a:srgbClr val="BBA5F9"/>
                </a:solidFill>
              </a:rPr>
              <a:t> </a:t>
            </a:r>
            <a:r>
              <a:rPr lang="ru-RU" sz="4000" dirty="0">
                <a:solidFill>
                  <a:srgbClr val="FF0000"/>
                </a:solidFill>
              </a:rPr>
              <a:t>Веду здоровый образ жизни и правильно питаюсь!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547" y="1772816"/>
            <a:ext cx="3424821" cy="4464496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BBA5F9"/>
                </a:solidFill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</a:rPr>
              <a:t>Вот </a:t>
            </a:r>
            <a:r>
              <a:rPr lang="ru-RU" sz="2400" b="1" i="1" dirty="0">
                <a:solidFill>
                  <a:schemeClr val="tx1"/>
                </a:solidFill>
              </a:rPr>
              <a:t>он — главный девиз здравомыслящего молодого человека!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algn="just"/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Для растущего организма особенно важно правильное питание. Баланс витаминов и микроэлементов, отсутствие вредных компонентов поможет организму стать крепким, телу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сформироваться красивым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68" y="1916832"/>
            <a:ext cx="5688632" cy="419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2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191</TotalTime>
  <Words>1081</Words>
  <Application>Microsoft Office PowerPoint</Application>
  <PresentationFormat>Экран (4:3)</PresentationFormat>
  <Paragraphs>84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вести здоровый образ жизни в современной реальности ?</vt:lpstr>
      <vt:lpstr>Еда – это строительный материал, нужный нашему организму для энергии, для обновления клеток. </vt:lpstr>
      <vt:lpstr>Презентация PowerPoint</vt:lpstr>
      <vt:lpstr> Заболевания связанные с неправильным питанием</vt:lpstr>
      <vt:lpstr> Веду здоровый образ жизни и правильно питаюсь! </vt:lpstr>
      <vt:lpstr>Презентация PowerPoint</vt:lpstr>
      <vt:lpstr>Презентация PowerPoint</vt:lpstr>
      <vt:lpstr>Презентация PowerPoint</vt:lpstr>
      <vt:lpstr>Физкультура тела в формировании ЗОЖ</vt:lpstr>
      <vt:lpstr>Презентация PowerPoint</vt:lpstr>
      <vt:lpstr>Презентация PowerPoint</vt:lpstr>
      <vt:lpstr> Правильный режим дня и недели </vt:lpstr>
      <vt:lpstr>Пагубные привычки вредящие нашему здоровью</vt:lpstr>
      <vt:lpstr>Презентация PowerPoint</vt:lpstr>
      <vt:lpstr>Презентация PowerPoint</vt:lpstr>
      <vt:lpstr> Как вести здоровый образ жизни подростку?</vt:lpstr>
      <vt:lpstr> Зачем нужен правильный образ жизни? 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creator>adm</dc:creator>
  <cp:lastModifiedBy>adm</cp:lastModifiedBy>
  <cp:revision>26</cp:revision>
  <dcterms:created xsi:type="dcterms:W3CDTF">2019-11-26T11:24:42Z</dcterms:created>
  <dcterms:modified xsi:type="dcterms:W3CDTF">2019-11-29T17:54:29Z</dcterms:modified>
</cp:coreProperties>
</file>